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4"/>
  </p:sldMasterIdLst>
  <p:sldIdLst>
    <p:sldId id="256" r:id="rId5"/>
    <p:sldId id="340" r:id="rId6"/>
    <p:sldId id="342" r:id="rId7"/>
    <p:sldId id="343" r:id="rId8"/>
    <p:sldId id="344" r:id="rId9"/>
    <p:sldId id="345" r:id="rId1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0BB8"/>
    <a:srgbClr val="B61A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7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4B9A-7AE0-49FE-9C6E-DB79B037C74F}" type="datetimeFigureOut">
              <a:rPr lang="da-DK" smtClean="0"/>
              <a:t>09-04-2019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7AFC-A7B5-4615-81B3-DF460452EB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4332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4B9A-7AE0-49FE-9C6E-DB79B037C74F}" type="datetimeFigureOut">
              <a:rPr lang="da-DK" smtClean="0"/>
              <a:t>09-04-2019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7AFC-A7B5-4615-81B3-DF460452EB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7368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4B9A-7AE0-49FE-9C6E-DB79B037C74F}" type="datetimeFigureOut">
              <a:rPr lang="da-DK" smtClean="0"/>
              <a:t>09-04-2019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7AFC-A7B5-4615-81B3-DF460452EB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1082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4B9A-7AE0-49FE-9C6E-DB79B037C74F}" type="datetimeFigureOut">
              <a:rPr lang="da-DK" smtClean="0"/>
              <a:t>09-04-2019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7AFC-A7B5-4615-81B3-DF460452EB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794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4B9A-7AE0-49FE-9C6E-DB79B037C74F}" type="datetimeFigureOut">
              <a:rPr lang="da-DK" smtClean="0"/>
              <a:t>09-04-2019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7AFC-A7B5-4615-81B3-DF460452EB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3911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4B9A-7AE0-49FE-9C6E-DB79B037C74F}" type="datetimeFigureOut">
              <a:rPr lang="da-DK" smtClean="0"/>
              <a:t>09-04-2019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7AFC-A7B5-4615-81B3-DF460452EB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31855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4B9A-7AE0-49FE-9C6E-DB79B037C74F}" type="datetimeFigureOut">
              <a:rPr lang="da-DK" smtClean="0"/>
              <a:t>09-04-2019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7AFC-A7B5-4615-81B3-DF460452EB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0788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4B9A-7AE0-49FE-9C6E-DB79B037C74F}" type="datetimeFigureOut">
              <a:rPr lang="da-DK" smtClean="0"/>
              <a:t>09-04-2019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7AFC-A7B5-4615-81B3-DF460452EB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5238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4B9A-7AE0-49FE-9C6E-DB79B037C74F}" type="datetimeFigureOut">
              <a:rPr lang="da-DK" smtClean="0"/>
              <a:t>09-04-2019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7AFC-A7B5-4615-81B3-DF460452EB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19838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4B9A-7AE0-49FE-9C6E-DB79B037C74F}" type="datetimeFigureOut">
              <a:rPr lang="da-DK" smtClean="0"/>
              <a:t>09-04-2019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7AFC-A7B5-4615-81B3-DF460452EB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4666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4B9A-7AE0-49FE-9C6E-DB79B037C74F}" type="datetimeFigureOut">
              <a:rPr lang="da-DK" smtClean="0"/>
              <a:t>09-04-2019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7AFC-A7B5-4615-81B3-DF460452EB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8019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D4B9A-7AE0-49FE-9C6E-DB79B037C74F}" type="datetimeFigureOut">
              <a:rPr lang="da-DK" smtClean="0"/>
              <a:t>09-04-2019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17AFC-A7B5-4615-81B3-DF460452EB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79915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DCEFE2A-CCAB-4FE6-8BF5-BE736097C8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6023BEC9-0B63-453A-8366-D013762061F7}"/>
              </a:ext>
            </a:extLst>
          </p:cNvPr>
          <p:cNvSpPr/>
          <p:nvPr/>
        </p:nvSpPr>
        <p:spPr>
          <a:xfrm>
            <a:off x="7239787" y="2419769"/>
            <a:ext cx="4641130" cy="419963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FF77D77B-CB82-42DE-B248-07FA4F7F45C2}"/>
              </a:ext>
            </a:extLst>
          </p:cNvPr>
          <p:cNvSpPr txBox="1"/>
          <p:nvPr/>
        </p:nvSpPr>
        <p:spPr>
          <a:xfrm>
            <a:off x="7239787" y="2973008"/>
            <a:ext cx="470886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100" dirty="0"/>
              <a:t>REGAN Vest – Danskernes Koldkrigsmuseum</a:t>
            </a:r>
          </a:p>
          <a:p>
            <a:endParaRPr lang="da-DK" dirty="0"/>
          </a:p>
          <a:p>
            <a:pPr algn="ctr"/>
            <a:r>
              <a:rPr lang="da-DK" dirty="0"/>
              <a:t>Signe Stidsing Hansen</a:t>
            </a:r>
          </a:p>
          <a:p>
            <a:pPr algn="ctr"/>
            <a:r>
              <a:rPr lang="da-DK" dirty="0"/>
              <a:t>Oplæg til Samlingsnetværksseminar</a:t>
            </a:r>
          </a:p>
          <a:p>
            <a:pPr algn="ctr"/>
            <a:r>
              <a:rPr lang="da-DK" dirty="0"/>
              <a:t>3. april 2019</a:t>
            </a:r>
          </a:p>
        </p:txBody>
      </p:sp>
    </p:spTree>
    <p:extLst>
      <p:ext uri="{BB962C8B-B14F-4D97-AF65-F5344CB8AC3E}">
        <p14:creationId xmlns:p14="http://schemas.microsoft.com/office/powerpoint/2010/main" val="43243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D4B1312A-B5A6-474B-AE67-BC82D23CEF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12192000" cy="68326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73DF79F-DF5F-4D15-9783-58BD52AD7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REGAN Vest – Hvad er det?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FF15D3E-B76A-48B3-AD5E-9CE87334D30C}"/>
              </a:ext>
            </a:extLst>
          </p:cNvPr>
          <p:cNvSpPr/>
          <p:nvPr/>
        </p:nvSpPr>
        <p:spPr>
          <a:xfrm>
            <a:off x="838201" y="3429000"/>
            <a:ext cx="9267333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Størrelse</a:t>
            </a:r>
            <a:r>
              <a:rPr lang="en-US" sz="2000" dirty="0"/>
              <a:t>: 	5.500 m2 </a:t>
            </a:r>
            <a:r>
              <a:rPr lang="en-US" sz="2000" dirty="0" err="1"/>
              <a:t>underjordisk</a:t>
            </a:r>
            <a:r>
              <a:rPr lang="en-US" sz="2000" dirty="0"/>
              <a:t> </a:t>
            </a:r>
            <a:r>
              <a:rPr lang="en-US" sz="2000" dirty="0" err="1"/>
              <a:t>anlæg</a:t>
            </a:r>
            <a:r>
              <a:rPr lang="en-US" sz="2000" dirty="0"/>
              <a:t> </a:t>
            </a:r>
            <a:r>
              <a:rPr lang="en-US" sz="2000" dirty="0" err="1"/>
              <a:t>samt</a:t>
            </a:r>
            <a:r>
              <a:rPr lang="en-US" sz="2000" dirty="0"/>
              <a:t> </a:t>
            </a:r>
            <a:r>
              <a:rPr lang="en-US" sz="2000" dirty="0" err="1"/>
              <a:t>tjenestebolig</a:t>
            </a:r>
            <a:endParaRPr lang="en-US" sz="20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Beliggenhed: 	</a:t>
            </a:r>
            <a:r>
              <a:rPr lang="en-US" sz="2000" dirty="0" err="1"/>
              <a:t>Røde</a:t>
            </a:r>
            <a:r>
              <a:rPr lang="en-US" sz="2000" dirty="0"/>
              <a:t> </a:t>
            </a:r>
            <a:r>
              <a:rPr lang="en-US" sz="2000" dirty="0" err="1"/>
              <a:t>Møllevej</a:t>
            </a:r>
            <a:r>
              <a:rPr lang="en-US" sz="2000" dirty="0"/>
              <a:t> 22, </a:t>
            </a:r>
            <a:r>
              <a:rPr lang="en-US" sz="2000" dirty="0" err="1"/>
              <a:t>Skørping</a:t>
            </a:r>
            <a:r>
              <a:rPr lang="en-US" sz="2000" dirty="0"/>
              <a:t> (</a:t>
            </a:r>
            <a:r>
              <a:rPr lang="en-US" sz="2000" dirty="0" err="1"/>
              <a:t>ved</a:t>
            </a:r>
            <a:r>
              <a:rPr lang="en-US" sz="2000" dirty="0"/>
              <a:t> </a:t>
            </a:r>
            <a:r>
              <a:rPr lang="en-US" sz="2000" dirty="0" err="1"/>
              <a:t>Rold</a:t>
            </a:r>
            <a:r>
              <a:rPr lang="en-US" sz="2000" dirty="0"/>
              <a:t> </a:t>
            </a:r>
            <a:r>
              <a:rPr lang="en-US" sz="2000" dirty="0" err="1"/>
              <a:t>Skov</a:t>
            </a:r>
            <a:r>
              <a:rPr lang="en-US" sz="2000" dirty="0"/>
              <a:t> </a:t>
            </a:r>
            <a:r>
              <a:rPr lang="en-US" sz="2000" dirty="0" err="1"/>
              <a:t>og</a:t>
            </a:r>
            <a:r>
              <a:rPr lang="en-US" sz="2000" dirty="0"/>
              <a:t> </a:t>
            </a:r>
            <a:r>
              <a:rPr lang="en-US" sz="2000" dirty="0" err="1"/>
              <a:t>Rebild</a:t>
            </a:r>
            <a:r>
              <a:rPr lang="en-US" sz="2000" dirty="0"/>
              <a:t> Bakker)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Byggeår</a:t>
            </a:r>
            <a:r>
              <a:rPr lang="en-US" sz="2000" dirty="0"/>
              <a:t>: 	1963-68 </a:t>
            </a:r>
            <a:r>
              <a:rPr lang="en-US" sz="2000" dirty="0" err="1"/>
              <a:t>af</a:t>
            </a:r>
            <a:r>
              <a:rPr lang="en-US" sz="2000" dirty="0"/>
              <a:t> </a:t>
            </a:r>
            <a:r>
              <a:rPr lang="en-US" sz="2000" dirty="0" err="1"/>
              <a:t>Forsvarets</a:t>
            </a:r>
            <a:r>
              <a:rPr lang="en-US" sz="2000" dirty="0"/>
              <a:t> </a:t>
            </a:r>
            <a:r>
              <a:rPr lang="en-US" sz="2000" dirty="0" err="1"/>
              <a:t>bygningstjeneste</a:t>
            </a:r>
            <a:endParaRPr lang="en-US" sz="20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Formål</a:t>
            </a:r>
            <a:r>
              <a:rPr lang="en-US" sz="2000" dirty="0"/>
              <a:t>: 	</a:t>
            </a:r>
            <a:r>
              <a:rPr lang="en-US" sz="2000" dirty="0" err="1"/>
              <a:t>Skulle</a:t>
            </a:r>
            <a:r>
              <a:rPr lang="en-US" sz="2000" dirty="0"/>
              <a:t> </a:t>
            </a:r>
            <a:r>
              <a:rPr lang="en-US" sz="2000" dirty="0" err="1"/>
              <a:t>huse</a:t>
            </a:r>
            <a:r>
              <a:rPr lang="en-US" sz="2000" dirty="0"/>
              <a:t> </a:t>
            </a:r>
            <a:r>
              <a:rPr lang="en-US" sz="2000" dirty="0" err="1"/>
              <a:t>landets</a:t>
            </a:r>
            <a:r>
              <a:rPr lang="en-US" sz="2000" dirty="0"/>
              <a:t> </a:t>
            </a:r>
            <a:r>
              <a:rPr lang="en-US" sz="2000" dirty="0" err="1"/>
              <a:t>øverste</a:t>
            </a:r>
            <a:r>
              <a:rPr lang="en-US" sz="2000" dirty="0"/>
              <a:t> </a:t>
            </a:r>
            <a:r>
              <a:rPr lang="en-US" sz="2000" dirty="0" err="1"/>
              <a:t>ledelse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tilfælde</a:t>
            </a:r>
            <a:r>
              <a:rPr lang="en-US" sz="2000" dirty="0"/>
              <a:t> </a:t>
            </a:r>
            <a:r>
              <a:rPr lang="en-US" sz="2000" dirty="0" err="1"/>
              <a:t>af</a:t>
            </a:r>
            <a:r>
              <a:rPr lang="en-US" sz="2000" dirty="0"/>
              <a:t> </a:t>
            </a:r>
            <a:r>
              <a:rPr lang="en-US" sz="2000" dirty="0" err="1"/>
              <a:t>truende</a:t>
            </a:r>
            <a:r>
              <a:rPr lang="en-US" sz="2000" dirty="0"/>
              <a:t> </a:t>
            </a:r>
            <a:r>
              <a:rPr lang="en-US" sz="2000" dirty="0" err="1"/>
              <a:t>atomkrig</a:t>
            </a:r>
            <a:endParaRPr lang="en-US" sz="20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Kapacitet</a:t>
            </a:r>
            <a:r>
              <a:rPr lang="en-US" sz="2000" dirty="0"/>
              <a:t>: 	</a:t>
            </a:r>
            <a:r>
              <a:rPr lang="en-US" sz="2000" dirty="0" err="1"/>
              <a:t>Kunne</a:t>
            </a:r>
            <a:r>
              <a:rPr lang="en-US" sz="2000" dirty="0"/>
              <a:t> </a:t>
            </a:r>
            <a:r>
              <a:rPr lang="en-US" sz="2000" dirty="0" err="1"/>
              <a:t>huse</a:t>
            </a:r>
            <a:r>
              <a:rPr lang="en-US" sz="2000" dirty="0"/>
              <a:t> op </a:t>
            </a:r>
            <a:r>
              <a:rPr lang="en-US" sz="2000" dirty="0" err="1"/>
              <a:t>til</a:t>
            </a:r>
            <a:r>
              <a:rPr lang="en-US" sz="2000" dirty="0"/>
              <a:t> 350 </a:t>
            </a:r>
            <a:r>
              <a:rPr lang="en-US" sz="2000" dirty="0" err="1"/>
              <a:t>personer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02768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8AD6DBFB-DC45-4E64-BD3D-69210D58AB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DC472E9-82EB-48D7-ADE0-3F20308E6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REGAN Vest – Danskernes Koldkrigsmuseum</a:t>
            </a:r>
          </a:p>
        </p:txBody>
      </p:sp>
      <p:pic>
        <p:nvPicPr>
          <p:cNvPr id="5" name="Billede 4" descr="Et billede, der indeholder udendørs, jord, himmel, bjerg&#10;&#10;Beskrivelse, der er oprettet med meget høj sikkerhed">
            <a:extLst>
              <a:ext uri="{FF2B5EF4-FFF2-40B4-BE49-F238E27FC236}">
                <a16:creationId xmlns:a16="http://schemas.microsoft.com/office/drawing/2014/main" id="{39402635-C6A1-487A-8BED-38B6CF0D32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476" y="3429001"/>
            <a:ext cx="474264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61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5C076B-916D-447A-BFDC-08ACF556B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REGAN Vest – </a:t>
            </a:r>
            <a:r>
              <a:rPr lang="en-US" dirty="0" err="1"/>
              <a:t>Danskernes</a:t>
            </a:r>
            <a:r>
              <a:rPr lang="en-US" dirty="0"/>
              <a:t> </a:t>
            </a:r>
            <a:r>
              <a:rPr lang="en-US" dirty="0" err="1"/>
              <a:t>Koldkrigsmuseum</a:t>
            </a:r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4C379F67-427B-4AC9-8178-A0CF5051E3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65" y="1319753"/>
            <a:ext cx="10585445" cy="534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640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9FD4C4-37D8-4018-826A-C7D9930FA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REGAN Vest – </a:t>
            </a:r>
            <a:r>
              <a:rPr lang="en-US" dirty="0" err="1"/>
              <a:t>Danskernes</a:t>
            </a:r>
            <a:r>
              <a:rPr lang="en-US" dirty="0"/>
              <a:t> </a:t>
            </a:r>
            <a:r>
              <a:rPr lang="en-US" dirty="0" err="1"/>
              <a:t>Koldkrigsmuseum</a:t>
            </a:r>
            <a:endParaRPr lang="da-DK" dirty="0"/>
          </a:p>
        </p:txBody>
      </p:sp>
      <p:pic>
        <p:nvPicPr>
          <p:cNvPr id="5" name="Billede 4" descr="Et billede, der indeholder indendørs, væg, loft&#10;&#10;Beskrivelse, der er oprettet med meget høj sikkerhed">
            <a:extLst>
              <a:ext uri="{FF2B5EF4-FFF2-40B4-BE49-F238E27FC236}">
                <a16:creationId xmlns:a16="http://schemas.microsoft.com/office/drawing/2014/main" id="{1FA9BB03-C084-47CC-9A6B-8B7CFBB8B4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79555" y="2745553"/>
            <a:ext cx="4934934" cy="3289956"/>
          </a:xfrm>
          <a:prstGeom prst="rect">
            <a:avLst/>
          </a:prstGeom>
        </p:spPr>
      </p:pic>
      <p:pic>
        <p:nvPicPr>
          <p:cNvPr id="7" name="Billede 6" descr="Et billede, der indeholder indendørs, væg, gulv, køleskab&#10;&#10;Beskrivelse, der er oprettet med meget høj sikkerhed">
            <a:extLst>
              <a:ext uri="{FF2B5EF4-FFF2-40B4-BE49-F238E27FC236}">
                <a16:creationId xmlns:a16="http://schemas.microsoft.com/office/drawing/2014/main" id="{3DD69719-31C8-4D12-9342-1E78E7930B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530" y="3582186"/>
            <a:ext cx="4913718" cy="3275812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2652CCBD-9A76-4B7B-95DF-F7748AC261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17456" y="2535809"/>
            <a:ext cx="4939645" cy="370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465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0E4305-BDE7-471E-9F00-ABF789386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REGAN Vest – </a:t>
            </a:r>
            <a:r>
              <a:rPr lang="en-US" dirty="0" err="1">
                <a:solidFill>
                  <a:srgbClr val="FFFFFF"/>
                </a:solidFill>
              </a:rPr>
              <a:t>Danskernes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Koldkrigsmuseum</a:t>
            </a:r>
            <a:endParaRPr lang="da-DK" dirty="0"/>
          </a:p>
        </p:txBody>
      </p:sp>
      <p:pic>
        <p:nvPicPr>
          <p:cNvPr id="4" name="Billede 3" descr="Et billede, der indeholder gulv, indendørs, stol, bord&#10;&#10;Beskrivelse, der er oprettet med meget høj sikkerhed">
            <a:extLst>
              <a:ext uri="{FF2B5EF4-FFF2-40B4-BE49-F238E27FC236}">
                <a16:creationId xmlns:a16="http://schemas.microsoft.com/office/drawing/2014/main" id="{7A24DCDA-5A3C-4CDC-8112-C11863960D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458" y="1376762"/>
            <a:ext cx="4135083" cy="2756722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9DA04EDD-4021-409B-9513-4CC9459625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349" y="4333476"/>
            <a:ext cx="3786788" cy="2524524"/>
          </a:xfrm>
          <a:prstGeom prst="rect">
            <a:avLst/>
          </a:prstGeom>
        </p:spPr>
      </p:pic>
      <p:pic>
        <p:nvPicPr>
          <p:cNvPr id="6" name="Pladsholder til indhold 9" descr="Et billede, der indeholder væg, indendørs, gulv, værelse&#10;&#10;Beskrivelse, der er oprettet med meget høj sikkerhed">
            <a:extLst>
              <a:ext uri="{FF2B5EF4-FFF2-40B4-BE49-F238E27FC236}">
                <a16:creationId xmlns:a16="http://schemas.microsoft.com/office/drawing/2014/main" id="{08D2EA1E-996E-46AD-9E4A-FFD7DBF80C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4" r="-4" b="-4"/>
          <a:stretch/>
        </p:blipFill>
        <p:spPr>
          <a:xfrm>
            <a:off x="-7137" y="1364529"/>
            <a:ext cx="3786787" cy="2760793"/>
          </a:xfrm>
          <a:prstGeom prst="rect">
            <a:avLst/>
          </a:prstGeom>
        </p:spPr>
      </p:pic>
      <p:pic>
        <p:nvPicPr>
          <p:cNvPr id="7" name="Pladsholder til indhold 4">
            <a:extLst>
              <a:ext uri="{FF2B5EF4-FFF2-40B4-BE49-F238E27FC236}">
                <a16:creationId xmlns:a16="http://schemas.microsoft.com/office/drawing/2014/main" id="{23C29953-7284-4252-9422-A5D93FABB7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2" r="2495" b="-4"/>
          <a:stretch/>
        </p:blipFill>
        <p:spPr>
          <a:xfrm>
            <a:off x="8412349" y="1364529"/>
            <a:ext cx="3786788" cy="2754984"/>
          </a:xfrm>
          <a:prstGeom prst="rect">
            <a:avLst/>
          </a:prstGeom>
        </p:spPr>
      </p:pic>
      <p:pic>
        <p:nvPicPr>
          <p:cNvPr id="9" name="Billede 8" descr="Et billede, der indeholder væg, indendørs, gulv, stol&#10;&#10;Beskrivelse, der er oprettet med meget høj sikkerhed">
            <a:extLst>
              <a:ext uri="{FF2B5EF4-FFF2-40B4-BE49-F238E27FC236}">
                <a16:creationId xmlns:a16="http://schemas.microsoft.com/office/drawing/2014/main" id="{32FB4C0F-A6B6-45BA-B0E1-2A46F608B1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" y="4333476"/>
            <a:ext cx="3742423" cy="2494948"/>
          </a:xfrm>
          <a:prstGeom prst="rect">
            <a:avLst/>
          </a:prstGeom>
        </p:spPr>
      </p:pic>
      <p:pic>
        <p:nvPicPr>
          <p:cNvPr id="11" name="Billede 10" descr="Et billede, der indeholder væg, indendørs, badeværelse, gulv&#10;&#10;Beskrivelse, der er oprettet med meget høj sikkerhed">
            <a:extLst>
              <a:ext uri="{FF2B5EF4-FFF2-40B4-BE49-F238E27FC236}">
                <a16:creationId xmlns:a16="http://schemas.microsoft.com/office/drawing/2014/main" id="{2834A7B4-E028-43D7-A6CC-C37357783FA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787" y="4333475"/>
            <a:ext cx="3742424" cy="249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421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70C91FF23F80D43B77867A0E930EE1F" ma:contentTypeVersion="6" ma:contentTypeDescription="Opret et nyt dokument." ma:contentTypeScope="" ma:versionID="b168051a95efa116b7987eaaa6b36546">
  <xsd:schema xmlns:xsd="http://www.w3.org/2001/XMLSchema" xmlns:xs="http://www.w3.org/2001/XMLSchema" xmlns:p="http://schemas.microsoft.com/office/2006/metadata/properties" xmlns:ns2="9a23820f-6dfd-4e36-bac8-1abcb865682b" targetNamespace="http://schemas.microsoft.com/office/2006/metadata/properties" ma:root="true" ma:fieldsID="da48abed954d288431ada04ad003cce2" ns2:_="">
    <xsd:import namespace="9a23820f-6dfd-4e36-bac8-1abcb86568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23820f-6dfd-4e36-bac8-1abcb86568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B0028FE-74CF-4286-8187-D7EB22CED5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23820f-6dfd-4e36-bac8-1abcb86568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B8720F3-DEFC-4568-854F-CE265BEFAB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7E6A07-25C3-4689-99E4-B3E6ADF69464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9a23820f-6dfd-4e36-bac8-1abcb865682b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2111</TotalTime>
  <Words>44</Words>
  <Application>Microsoft Office PowerPoint</Application>
  <PresentationFormat>Widescreen</PresentationFormat>
  <Paragraphs>19</Paragraphs>
  <Slides>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PowerPoint-præsentation</vt:lpstr>
      <vt:lpstr>REGAN Vest – Hvad er det?</vt:lpstr>
      <vt:lpstr>REGAN Vest – Danskernes Koldkrigsmuseum</vt:lpstr>
      <vt:lpstr>REGAN Vest – Danskernes Koldkrigsmuseum</vt:lpstr>
      <vt:lpstr>REGAN Vest – Danskernes Koldkrigsmuseum</vt:lpstr>
      <vt:lpstr>REGAN Vest – Danskernes Koldkrigsmuseum</vt:lpstr>
    </vt:vector>
  </TitlesOfParts>
  <Company>Aalborg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Gennemgang af REGAN Vest</dc:title>
  <dc:creator>Signe Stidsing Hansen</dc:creator>
  <cp:lastModifiedBy>Lene Larsen</cp:lastModifiedBy>
  <cp:revision>133</cp:revision>
  <cp:lastPrinted>2018-04-04T13:26:31Z</cp:lastPrinted>
  <dcterms:created xsi:type="dcterms:W3CDTF">2018-03-15T12:41:01Z</dcterms:created>
  <dcterms:modified xsi:type="dcterms:W3CDTF">2019-04-09T15:00:01Z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0x010100C70C91FF23F80D43B77867A0E930EE1F</vt:lpwstr>
  </property>
</Properties>
</file>