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E9BCAA4-148D-45E2-BD58-3A80AC183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E2435582-5BAA-41E3-BCA2-4811D6A47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17948DD1-89DB-4B6D-A9A8-FF23BBD9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4224257F-1764-4471-B668-88A4B0D0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F498194-E81A-44C7-9668-7B7E6AD1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66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73E2D0D-2368-4721-83DA-C2EF62EF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7F3076C7-602D-4D4E-9ECD-7C549ACFB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2CA05175-9FBE-4BF8-A099-A4AB4A43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2147A54A-1960-4437-B50A-2799CB84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71258F8-0A3B-43B2-84CC-B713CCF2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84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E82117C3-2851-4BEF-AB4E-12DC8FDF3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FD43A73D-1F57-40C1-9797-422BA3808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337EEFA4-C958-4818-9318-A72482B0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DD55263F-95E4-461F-B370-9F80BA2A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C68D9F50-9328-475E-94B9-7F2A30C2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808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481B717-0CF1-4A52-ADFC-DCE6DA165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43841CE0-0C26-4871-B2FF-9075FD40B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004F8BDB-0E8A-4972-A665-8EF7260E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172B9928-BE7D-420F-944F-BFFED89B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2393094D-0DD1-4683-B1E8-2D8478ED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818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1473F7F-FEEA-4577-B762-F568374CC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488DBC46-99BF-449F-AFA4-4033159F9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6DB3F02D-425B-4199-A614-1A7A9F55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C97E10DC-CE64-4C79-8057-DCF70937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0E5FC881-A7D8-4CBF-A076-4FFCAC2C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332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02B6BCD-514B-459A-959B-A635D800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8BB94E6F-CE5F-4FFC-9BD9-6E23DAE76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14493758-B9AF-4E07-BD3A-1AB0EF8E5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3E76EA56-1ECE-4FD9-A993-684BBDCF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78734403-D4CC-4BE0-9DDC-553AC681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A1A3E16E-CEF8-45A0-A63D-AB58AB75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502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1E289AE-95E2-4C7B-A293-10D2E6D7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B86EE933-1FD3-4D9D-B0A2-B77EE3637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F702B0AE-F113-4188-825F-DDC948B54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74B0D88C-F7E4-4956-AA38-704B0FF58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EB88B1D8-AB72-4EB3-B270-901BB5A05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65E19A00-42DD-40E5-9CDB-320AA3AC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50CFB9CA-3A56-4805-A534-C42F707C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038631B5-1D3E-4967-998F-D95C5DDF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011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B89AD8-C285-473E-802E-1E8F1DAE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15355109-F0CA-4AE1-9FE8-F71B95AE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034B0088-F38A-4580-B3BE-2CCC6A88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7F5E0121-63AB-4BA2-B832-331D6E4A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951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86F0B476-0799-459C-8B68-A06E66E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1B8E50EB-0C79-4F37-BCA7-833B3D76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BC37DAA6-5444-48C4-94BA-B6EC520B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07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AA4508-EDB8-4EB4-9129-B4577880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654D6A7F-93D4-4ABE-B009-B9A284DC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1FE83FDE-6B67-4381-814E-08FC899A8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54CA7BD1-0251-40D8-85D9-BB0E162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AB124D39-B21B-4080-9103-5E30A513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B9E5238C-95DE-4EB7-BE00-A03D94FC8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5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2D8646-9791-477A-938F-9259D7AE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FF2E042F-8B46-43D7-8AA7-A535E77AE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F3E9A1AE-0F1F-490C-ACC9-3E900D8AA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BB75634E-1C03-4041-9C01-24A93167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EB03C7D3-1362-440A-8B33-C6BF1EC5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49686C54-4510-4D87-9DC9-F0AD940F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34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B62A5DCB-D137-4863-85FF-AF797F7A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218A0762-B0B9-4275-BCB9-D52DED359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DF4D9A2B-786E-48E0-99CD-7326F2279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6311D-3C0A-4DF5-B5F8-B2090FB712A1}" type="datetimeFigureOut">
              <a:rPr lang="da-DK" smtClean="0"/>
              <a:t>10-04-2018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E4A1BE35-B725-4F60-96D2-118A6487E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1F1508A4-3679-427D-90D2-AC07021D7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C2C2-3B40-49C2-8D16-820899734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809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zuS8JqOkj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4A10656-AEF2-4815-9338-B1A080218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Unge Blikke på Bygningsarv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3A1A1238-F84F-4C5D-BB47-B422DDE7FD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Et formidlingsprojekt (om kapitel 8) målrettet til gymnasieelever</a:t>
            </a:r>
          </a:p>
          <a:p>
            <a:endParaRPr lang="da-DK" dirty="0"/>
          </a:p>
          <a:p>
            <a:r>
              <a:rPr lang="da-DK" dirty="0"/>
              <a:t>29.1.2018/Helle Ålsbøl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AD27793B-AED3-40C8-BC67-A1066C109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7631" y="5987953"/>
            <a:ext cx="1726704" cy="57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570A837E-1381-4B2D-A98A-E2C899CD8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9370" y="5987952"/>
            <a:ext cx="3548261" cy="56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038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4437063F-F8A8-4B25-A679-A5B8C580F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6444" y="5816743"/>
            <a:ext cx="1726704" cy="4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58EC6DC5-7570-4636-ADC2-8E32B1D2B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8183" y="5781607"/>
            <a:ext cx="3548261" cy="56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xmlns="" id="{0B210CBC-0CC1-4032-B1C2-9C88CFF1CC91}"/>
              </a:ext>
            </a:extLst>
          </p:cNvPr>
          <p:cNvSpPr txBox="1"/>
          <p:nvPr/>
        </p:nvSpPr>
        <p:spPr>
          <a:xfrm>
            <a:off x="1683026" y="808383"/>
            <a:ext cx="8070574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solidFill>
                  <a:srgbClr val="C00000"/>
                </a:solidFill>
                <a:latin typeface="+mj-lt"/>
              </a:rPr>
              <a:t>Baggrund for projektet</a:t>
            </a:r>
          </a:p>
          <a:p>
            <a:endParaRPr lang="da-DK" sz="2400" dirty="0">
              <a:solidFill>
                <a:srgbClr val="C0000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Dagligt arbejde med kapitel 8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Utilfredshed med SAVE-værdierne i København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Ønske om bringe fokus på bygningsarv (og Kap 8)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Samarbejde med Landsforeningen for Bygnings- og Landskabskultur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Samarbejde med tre gymnasier om projektets udformning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Ansøgning til Slots- og Kulturstyrelsens formidlingspulje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a-DK" sz="2000" dirty="0"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Pilotprojekt: september 2017- december 2018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</a:rPr>
              <a:t>Læringsmateriale er klar til brug for alle museer og gymnasier</a:t>
            </a:r>
            <a:br>
              <a:rPr lang="da-DK" sz="2000" dirty="0">
                <a:latin typeface="+mj-lt"/>
              </a:rPr>
            </a:br>
            <a:endParaRPr lang="da-DK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/>
          </a:p>
          <a:p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rgbClr val="C00000"/>
              </a:solidFill>
            </a:endParaRPr>
          </a:p>
          <a:p>
            <a:endParaRPr lang="da-DK" sz="20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422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6B20B9C4-9098-428E-A8DA-4390C0B7C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6444" y="5816743"/>
            <a:ext cx="1726704" cy="4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6F3EDF5C-98C2-4866-9C76-66AD0BE44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8052" y="5744735"/>
            <a:ext cx="3548261" cy="56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xmlns="" id="{2387D0FB-352D-4591-A84B-2EDCEF3F3222}"/>
              </a:ext>
            </a:extLst>
          </p:cNvPr>
          <p:cNvSpPr txBox="1"/>
          <p:nvPr/>
        </p:nvSpPr>
        <p:spPr>
          <a:xfrm>
            <a:off x="1868556" y="1630018"/>
            <a:ext cx="87596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400" b="1" dirty="0">
                <a:solidFill>
                  <a:srgbClr val="C00000"/>
                </a:solidFill>
                <a:latin typeface="+mj-lt"/>
              </a:rPr>
              <a:t>Læringsmateriale</a:t>
            </a:r>
            <a:r>
              <a:rPr lang="da-DK" sz="2400" b="1" dirty="0">
                <a:solidFill>
                  <a:srgbClr val="C00000"/>
                </a:solidFill>
              </a:rPr>
              <a:t>:</a:t>
            </a:r>
          </a:p>
          <a:p>
            <a:pPr lvl="0">
              <a:lnSpc>
                <a:spcPct val="150000"/>
              </a:lnSpc>
            </a:pPr>
            <a:endParaRPr lang="da-DK" sz="20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Introduktion til fagbegreber, metoder og proces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Introduktion til stilhistorie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Introduktion til bygningers kulturhistoriske spor både fysisk og arkivalsk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Introduktion til SAVE-metoden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Liste over bygningstyper og funktioner som hjælp til valg af case-bygninger</a:t>
            </a:r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16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256E4C81-2C21-494B-9157-77F9ECE71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6444" y="5816743"/>
            <a:ext cx="1726704" cy="4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E01FE2E7-C261-4F5F-892F-8A16F6D98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8052" y="5744735"/>
            <a:ext cx="3548261" cy="56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D91CA602-F166-48D2-94D7-8B2F1ADFFD7C}"/>
              </a:ext>
            </a:extLst>
          </p:cNvPr>
          <p:cNvSpPr/>
          <p:nvPr/>
        </p:nvSpPr>
        <p:spPr>
          <a:xfrm>
            <a:off x="583096" y="210771"/>
            <a:ext cx="9859618" cy="5986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da-DK" sz="2400" b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Læringsforløbets struktur: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da-DK" sz="2400" b="1" dirty="0">
              <a:solidFill>
                <a:srgbClr val="C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Klasseundervisning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gymnasiet ved gæstelærer med introduktion til fagbegreber og -metoder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Byvandring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gæstelærer med fokus på enten/eller/både arkitektonisk formsprog, stilhistorie eller kulturhistoriske bygningsspor og kildearbejde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Klassen arbejder i grupper med valg af case-bygninger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besigtigelser, arkivbesøg, SAVE-vurderinger, tegninger, beskrivelser, fotograferinger og producerer en ny SAVE-vurdering som præsenteres i mobilfilm-format.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Gæstelærer besøger klassen undervejs 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vejleder eleverne sammen med klassens lærer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Eleverne besøger museet og </a:t>
            </a:r>
            <a:r>
              <a:rPr lang="da-DK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afleverer digitale 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projektprodukter, der hjemtages af museet. Der afholdes en </a:t>
            </a:r>
            <a:r>
              <a:rPr lang="da-DK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udstilling på gymnasiet eller/samt på Storm20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hvor bl.a. mobilfilm fremvises og projektet præsenteres.  </a:t>
            </a:r>
          </a:p>
        </p:txBody>
      </p:sp>
    </p:spTree>
    <p:extLst>
      <p:ext uri="{BB962C8B-B14F-4D97-AF65-F5344CB8AC3E}">
        <p14:creationId xmlns:p14="http://schemas.microsoft.com/office/powerpoint/2010/main" val="21229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48834D7C-A9C8-4017-9401-8E13ECC9F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6444" y="5816743"/>
            <a:ext cx="1726704" cy="4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EA440CF8-ADB8-430A-AC9C-E57DA220C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8052" y="5744735"/>
            <a:ext cx="3548261" cy="56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xmlns="" id="{368E225F-9EE5-4F61-A35E-640D9E462FAA}"/>
              </a:ext>
            </a:extLst>
          </p:cNvPr>
          <p:cNvSpPr txBox="1"/>
          <p:nvPr/>
        </p:nvSpPr>
        <p:spPr>
          <a:xfrm>
            <a:off x="1881809" y="1192696"/>
            <a:ext cx="618876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solidFill>
                  <a:srgbClr val="C00000"/>
                </a:solidFill>
                <a:latin typeface="+mj-lt"/>
              </a:rPr>
              <a:t>Mobilfilm</a:t>
            </a:r>
            <a:r>
              <a:rPr lang="da-DK" dirty="0">
                <a:latin typeface="+mj-lt"/>
              </a:rPr>
              <a:t>:</a:t>
            </a:r>
          </a:p>
          <a:p>
            <a:endParaRPr lang="da-DK" dirty="0">
              <a:latin typeface="+mj-lt"/>
            </a:endParaRPr>
          </a:p>
          <a:p>
            <a:r>
              <a:rPr lang="da-DK" dirty="0">
                <a:latin typeface="+mj-lt"/>
                <a:hlinkClick r:id="rId4"/>
              </a:rPr>
              <a:t>https://www.youtube.com/watch?v=3zuS8JqOkjc</a:t>
            </a:r>
            <a:endParaRPr lang="da-DK" dirty="0">
              <a:latin typeface="+mj-lt"/>
            </a:endParaRPr>
          </a:p>
          <a:p>
            <a:endParaRPr lang="da-DK" sz="2000" dirty="0">
              <a:latin typeface="+mj-lt"/>
            </a:endParaRPr>
          </a:p>
          <a:p>
            <a:r>
              <a:rPr lang="da-DK" sz="2000" dirty="0"/>
              <a:t>Rysensteen Gymnasium (en gruppe har afleveret før tid!)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382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230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Office-tema</vt:lpstr>
      <vt:lpstr>Unge Blikke på Bygningsarv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Ålsbøl</dc:creator>
  <cp:lastModifiedBy>Lene Larsen</cp:lastModifiedBy>
  <cp:revision>7</cp:revision>
  <dcterms:created xsi:type="dcterms:W3CDTF">2018-01-28T18:36:39Z</dcterms:created>
  <dcterms:modified xsi:type="dcterms:W3CDTF">2018-04-10T10:57:22Z</dcterms:modified>
</cp:coreProperties>
</file>